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9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422"/>
            <a:ext cx="8228763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399"/>
            <a:ext cx="8228763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CB09C89-B953-4C3B-AFAF-0CBE58EDBEBC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73BB-5948-48F7-908F-BE7D46049602}" type="datetimeFigureOut">
              <a:rPr lang="pl-PL" smtClean="0"/>
              <a:pPr/>
              <a:t>2024-02-29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8085-57D5-4143-B9F1-C1B572DAB7A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ZuB13fMq8A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0" y="5643578"/>
            <a:ext cx="9144000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96FF"/>
                </a:solidFill>
                <a:latin typeface="Poppins" pitchFamily="2" charset="-18"/>
                <a:hlinkClick r:id="rId3"/>
              </a:rPr>
              <a:t>Kliknij tutaj link do obejrzenia filmu:</a:t>
            </a:r>
          </a:p>
          <a:p>
            <a:pPr algn="ctr"/>
            <a:r>
              <a:rPr lang="pl-PL" sz="2400" b="1" dirty="0" smtClean="0">
                <a:solidFill>
                  <a:srgbClr val="0096FF"/>
                </a:solidFill>
                <a:latin typeface="Poppins" pitchFamily="2" charset="-18"/>
                <a:hlinkClick r:id="rId3"/>
              </a:rPr>
              <a:t>https://www.youtube.com/watch?v=3ZuB13fMq8A</a:t>
            </a:r>
            <a:endParaRPr lang="pl-PL" sz="2400" b="1" dirty="0">
              <a:solidFill>
                <a:srgbClr val="0096FF"/>
              </a:solidFill>
              <a:latin typeface="Poppins" pitchFamily="2" charset="-18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Tytu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10</Words>
  <Application>Microsoft Office PowerPoint</Application>
  <PresentationFormat>Pokaz na ekranie (4:3)</PresentationFormat>
  <Paragraphs>2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Bartek</dc:creator>
  <cp:lastModifiedBy>Bartek</cp:lastModifiedBy>
  <cp:revision>51</cp:revision>
  <dcterms:created xsi:type="dcterms:W3CDTF">2024-01-16T08:17:34Z</dcterms:created>
  <dcterms:modified xsi:type="dcterms:W3CDTF">2024-02-29T09:52:56Z</dcterms:modified>
</cp:coreProperties>
</file>