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4" r:id="rId6"/>
    <p:sldId id="261" r:id="rId7"/>
    <p:sldId id="265" r:id="rId8"/>
    <p:sldId id="266" r:id="rId9"/>
    <p:sldId id="267" r:id="rId10"/>
    <p:sldId id="270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0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4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519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3209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9157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5519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8444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4540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5034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97252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41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2835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998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C852F-DF8F-4EEB-AA3C-D79E5B82BAE0}" type="datetimeFigureOut">
              <a:rPr lang="pl-PL" smtClean="0"/>
              <a:t>20.01.2023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6B042E-735D-4403-A89E-F6634A29584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283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54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F9508A0-DC79-BAA2-0E93-7E84CF223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 akcji „Dzieci uczą rodziców”</a:t>
            </a:r>
          </a:p>
        </p:txBody>
      </p:sp>
    </p:spTree>
    <p:extLst>
      <p:ext uri="{BB962C8B-B14F-4D97-AF65-F5344CB8AC3E}">
        <p14:creationId xmlns:p14="http://schemas.microsoft.com/office/powerpoint/2010/main" val="179916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E405B2DE-6942-241E-8A09-151A43AA12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Centrum Rozwoju Lokalnego</a:t>
            </a:r>
          </a:p>
        </p:txBody>
      </p:sp>
    </p:spTree>
    <p:extLst>
      <p:ext uri="{BB962C8B-B14F-4D97-AF65-F5344CB8AC3E}">
        <p14:creationId xmlns:p14="http://schemas.microsoft.com/office/powerpoint/2010/main" val="527745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52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77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47761EA-46CC-E0AB-D870-52033169B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Lekcja „Bezpieczny internauta”</a:t>
            </a:r>
          </a:p>
        </p:txBody>
      </p:sp>
    </p:spTree>
    <p:extLst>
      <p:ext uri="{BB962C8B-B14F-4D97-AF65-F5344CB8AC3E}">
        <p14:creationId xmlns:p14="http://schemas.microsoft.com/office/powerpoint/2010/main" val="366841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wewnątrz, zrzut ekranu, kilka&#10;&#10;Opis wygenerowany automatycznie">
            <a:extLst>
              <a:ext uri="{FF2B5EF4-FFF2-40B4-BE49-F238E27FC236}">
                <a16:creationId xmlns:a16="http://schemas.microsoft.com/office/drawing/2014/main" id="{18CA39AF-5FFA-BFB3-A740-C41A932E1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Czym jest „Internet”?</a:t>
            </a:r>
          </a:p>
        </p:txBody>
      </p:sp>
    </p:spTree>
    <p:extLst>
      <p:ext uri="{BB962C8B-B14F-4D97-AF65-F5344CB8AC3E}">
        <p14:creationId xmlns:p14="http://schemas.microsoft.com/office/powerpoint/2010/main" val="801542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369A7D4-8FA1-69F3-9B03-82C3E0F40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 można robić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196403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369A7D4-8FA1-69F3-9B03-82C3E0F40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 można robić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2648896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wewnątrz, zabawka, kolorowy&#10;&#10;Opis wygenerowany automatycznie">
            <a:extLst>
              <a:ext uri="{FF2B5EF4-FFF2-40B4-BE49-F238E27FC236}">
                <a16:creationId xmlns:a16="http://schemas.microsoft.com/office/drawing/2014/main" id="{2E7DCF73-FCE2-50F7-A091-CD4034E2E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 można robić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26199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369A7D4-8FA1-69F3-9B03-82C3E0F40B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 można robić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344831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819C6F2-86FE-4D1A-A40B-2E1AC27075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Co można robić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3832881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18329C60-D334-0576-6A3D-8E9CA5DB7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Zagrożenia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739139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0155A7FE-41E4-6575-56D6-59C909051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Zagrożenia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2305461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1FA0529F-0AD2-3E43-2732-79ED36A572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Zagrożenia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1900315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2ECFC2D7-A6F6-C3F6-1E95-03A3BE0C9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Zagrożenia w „Internecie”</a:t>
            </a:r>
          </a:p>
        </p:txBody>
      </p:sp>
    </p:spTree>
    <p:extLst>
      <p:ext uri="{BB962C8B-B14F-4D97-AF65-F5344CB8AC3E}">
        <p14:creationId xmlns:p14="http://schemas.microsoft.com/office/powerpoint/2010/main" val="1321920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2ACDA2E-7C22-C689-7E97-21434D871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</p:spTree>
    <p:extLst>
      <p:ext uri="{BB962C8B-B14F-4D97-AF65-F5344CB8AC3E}">
        <p14:creationId xmlns:p14="http://schemas.microsoft.com/office/powerpoint/2010/main" val="1627184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A2FC4BF3-E68A-93D7-55D9-78DF84D9E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</p:spTree>
    <p:extLst>
      <p:ext uri="{BB962C8B-B14F-4D97-AF65-F5344CB8AC3E}">
        <p14:creationId xmlns:p14="http://schemas.microsoft.com/office/powerpoint/2010/main" val="235415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412378B-A79B-2174-57E4-C198B71DB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</p:spTree>
    <p:extLst>
      <p:ext uri="{BB962C8B-B14F-4D97-AF65-F5344CB8AC3E}">
        <p14:creationId xmlns:p14="http://schemas.microsoft.com/office/powerpoint/2010/main" val="3210253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1DC4DE8-E0F2-12C1-899F-6EFDAE4F70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9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E5A5ED58-84BA-F1D9-0EC5-AC6214CDE0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</p:spTree>
    <p:extLst>
      <p:ext uri="{BB962C8B-B14F-4D97-AF65-F5344CB8AC3E}">
        <p14:creationId xmlns:p14="http://schemas.microsoft.com/office/powerpoint/2010/main" val="3573692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tekst, wewnątrz&#10;&#10;Opis wygenerowany automatycznie">
            <a:extLst>
              <a:ext uri="{FF2B5EF4-FFF2-40B4-BE49-F238E27FC236}">
                <a16:creationId xmlns:a16="http://schemas.microsoft.com/office/drawing/2014/main" id="{17AA0E5F-CA3B-B727-FA3B-8F14438FB7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85A67A9C-9304-7538-8379-44651A3D32C3}"/>
              </a:ext>
            </a:extLst>
          </p:cNvPr>
          <p:cNvSpPr txBox="1"/>
          <p:nvPr/>
        </p:nvSpPr>
        <p:spPr>
          <a:xfrm>
            <a:off x="0" y="56709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>
                <a:solidFill>
                  <a:srgbClr val="430375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Pięć zasad bezpieczeństwa w Internecie</a:t>
            </a:r>
          </a:p>
        </p:txBody>
      </p:sp>
    </p:spTree>
    <p:extLst>
      <p:ext uri="{BB962C8B-B14F-4D97-AF65-F5344CB8AC3E}">
        <p14:creationId xmlns:p14="http://schemas.microsoft.com/office/powerpoint/2010/main" val="122975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23696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5020</TotalTime>
  <Words>105</Words>
  <Application>Microsoft Office PowerPoint</Application>
  <PresentationFormat>Pokaz na ekranie (4:3)</PresentationFormat>
  <Paragraphs>19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Mizera</dc:creator>
  <cp:lastModifiedBy>Janusz Bieńkowski</cp:lastModifiedBy>
  <cp:revision>94</cp:revision>
  <dcterms:created xsi:type="dcterms:W3CDTF">2022-09-19T06:02:12Z</dcterms:created>
  <dcterms:modified xsi:type="dcterms:W3CDTF">2023-01-20T11:03:06Z</dcterms:modified>
</cp:coreProperties>
</file>