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2" r:id="rId3"/>
    <p:sldId id="258" r:id="rId4"/>
    <p:sldId id="334" r:id="rId5"/>
    <p:sldId id="256" r:id="rId6"/>
    <p:sldId id="312" r:id="rId7"/>
    <p:sldId id="298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7" r:id="rId17"/>
    <p:sldId id="322" r:id="rId18"/>
    <p:sldId id="329" r:id="rId19"/>
    <p:sldId id="323" r:id="rId20"/>
    <p:sldId id="324" r:id="rId21"/>
    <p:sldId id="328" r:id="rId22"/>
    <p:sldId id="325" r:id="rId23"/>
    <p:sldId id="333" r:id="rId24"/>
    <p:sldId id="330" r:id="rId25"/>
    <p:sldId id="331" r:id="rId26"/>
    <p:sldId id="326" r:id="rId27"/>
    <p:sldId id="336" r:id="rId28"/>
    <p:sldId id="335" r:id="rId2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E1B"/>
    <a:srgbClr val="93322B"/>
    <a:srgbClr val="222B5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D553-854A-46ED-8150-CC66994131B8}" type="datetimeFigureOut">
              <a:rPr lang="pl-PL" smtClean="0"/>
              <a:pPr/>
              <a:t>2021-05-17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2E851-FD73-4F5F-BD0E-D19FA043A78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CRL_Obszar roboczy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2428860" y="285728"/>
            <a:ext cx="6429420" cy="1815882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l-PL" sz="1600" b="1" dirty="0" smtClean="0">
                <a:solidFill>
                  <a:schemeClr val="bg1"/>
                </a:solidFill>
              </a:rPr>
              <a:t>Centrum Rozwoju Lokalnego </a:t>
            </a:r>
            <a:r>
              <a:rPr lang="pl-PL" sz="1600" dirty="0" smtClean="0">
                <a:solidFill>
                  <a:schemeClr val="bg1"/>
                </a:solidFill>
              </a:rPr>
              <a:t>od wielu lat aktywnie wspiera proces edukacji najmłodszych poprzez inicjowanie i wspieranie kreatywnych inicjatyw edukacyjnych.  W grudniu 2018 roku we współpracy z Policją zorganizowana została akcja </a:t>
            </a:r>
            <a:r>
              <a:rPr lang="pl-PL" sz="1600" b="1" dirty="0" smtClean="0">
                <a:solidFill>
                  <a:schemeClr val="bg1"/>
                </a:solidFill>
              </a:rPr>
              <a:t>„Ze </a:t>
            </a:r>
            <a:r>
              <a:rPr lang="pl-PL" sz="1600" b="1" dirty="0" err="1" smtClean="0">
                <a:solidFill>
                  <a:schemeClr val="bg1"/>
                </a:solidFill>
              </a:rPr>
              <a:t>Sznupkiem</a:t>
            </a:r>
            <a:r>
              <a:rPr lang="pl-PL" sz="1600" b="1" dirty="0" smtClean="0">
                <a:solidFill>
                  <a:schemeClr val="bg1"/>
                </a:solidFill>
              </a:rPr>
              <a:t> bezpieczni w drodze”(w trakcie której ustanowiony został rekord Polski w jednoczesnym kolorowaniu w wielu lokalizacjach), </a:t>
            </a:r>
            <a:r>
              <a:rPr lang="pl-PL" sz="1600" dirty="0" smtClean="0">
                <a:solidFill>
                  <a:schemeClr val="bg1"/>
                </a:solidFill>
              </a:rPr>
              <a:t>w kwietniu 2019 roku miała miejsce ogólnopolska akcja </a:t>
            </a:r>
            <a:r>
              <a:rPr lang="pl-PL" sz="1600" b="1" dirty="0" err="1" smtClean="0">
                <a:solidFill>
                  <a:schemeClr val="bg1"/>
                </a:solidFill>
              </a:rPr>
              <a:t>„#Segreguje</a:t>
            </a:r>
            <a:r>
              <a:rPr lang="pl-PL" sz="1600" b="1" dirty="0" smtClean="0">
                <a:solidFill>
                  <a:schemeClr val="bg1"/>
                </a:solidFill>
              </a:rPr>
              <a:t>My”</a:t>
            </a:r>
            <a:r>
              <a:rPr lang="pl-PL" sz="1600" dirty="0" smtClean="0">
                <a:solidFill>
                  <a:schemeClr val="bg1"/>
                </a:solidFill>
              </a:rPr>
              <a:t>,</a:t>
            </a:r>
            <a:r>
              <a:rPr lang="pl-PL" sz="1600" b="1" dirty="0" smtClean="0">
                <a:solidFill>
                  <a:schemeClr val="bg1"/>
                </a:solidFill>
              </a:rPr>
              <a:t> </a:t>
            </a:r>
            <a:r>
              <a:rPr lang="pl-PL" sz="1600" dirty="0" smtClean="0">
                <a:solidFill>
                  <a:schemeClr val="bg1"/>
                </a:solidFill>
              </a:rPr>
              <a:t>zaś w lipcu i sierpniu  akcja  </a:t>
            </a:r>
            <a:r>
              <a:rPr lang="pl-PL" sz="1600" b="1" dirty="0" smtClean="0">
                <a:solidFill>
                  <a:schemeClr val="bg1"/>
                </a:solidFill>
              </a:rPr>
              <a:t>„Bezpieczne wakacje”. </a:t>
            </a:r>
          </a:p>
        </p:txBody>
      </p:sp>
      <p:pic>
        <p:nvPicPr>
          <p:cNvPr id="10" name="Obraz 9" descr="bezpieczne_wakacje_podsumowanie_akcji-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285992"/>
            <a:ext cx="3761117" cy="250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az 10" descr="DUR-06.12-MDZZWJ-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2285992"/>
            <a:ext cx="3761117" cy="250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dirty="0" smtClean="0">
                <a:solidFill>
                  <a:srgbClr val="00B05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Partnerzy akcji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„Dzieci uczą rodziców”</a:t>
            </a: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9" name="Obraz 8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428604"/>
            <a:ext cx="2103797" cy="1340322"/>
          </a:xfrm>
          <a:prstGeom prst="rect">
            <a:avLst/>
          </a:prstGeom>
        </p:spPr>
      </p:pic>
      <p:pic>
        <p:nvPicPr>
          <p:cNvPr id="10" name="Obraz 9" descr="logo_Muzeum_Dobranocek_w_Rzeszowi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214290"/>
            <a:ext cx="1193122" cy="1812902"/>
          </a:xfrm>
          <a:prstGeom prst="rect">
            <a:avLst/>
          </a:prstGeom>
        </p:spPr>
      </p:pic>
      <p:pic>
        <p:nvPicPr>
          <p:cNvPr id="11" name="Obraz 10" descr="szczyrk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558" y="2786058"/>
            <a:ext cx="1116732" cy="1294728"/>
          </a:xfrm>
          <a:prstGeom prst="rect">
            <a:avLst/>
          </a:prstGeom>
        </p:spPr>
      </p:pic>
      <p:pic>
        <p:nvPicPr>
          <p:cNvPr id="12" name="Obraz 11" descr="istebn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14480" y="2571744"/>
            <a:ext cx="1592283" cy="1592283"/>
          </a:xfrm>
          <a:prstGeom prst="rect">
            <a:avLst/>
          </a:prstGeom>
        </p:spPr>
      </p:pic>
      <p:pic>
        <p:nvPicPr>
          <p:cNvPr id="13" name="Obraz 12" descr="logo_myslenice_PDF-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7620" y="2928934"/>
            <a:ext cx="1471531" cy="878760"/>
          </a:xfrm>
          <a:prstGeom prst="rect">
            <a:avLst/>
          </a:prstGeom>
        </p:spPr>
      </p:pic>
      <p:pic>
        <p:nvPicPr>
          <p:cNvPr id="14" name="Obraz 13" descr="logo-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446" y="2643182"/>
            <a:ext cx="1347599" cy="1397510"/>
          </a:xfrm>
          <a:prstGeom prst="rect">
            <a:avLst/>
          </a:prstGeom>
        </p:spPr>
      </p:pic>
      <p:pic>
        <p:nvPicPr>
          <p:cNvPr id="15" name="Obraz 14" descr="logo-Bydgoszcz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06840" y="2857496"/>
            <a:ext cx="1837160" cy="1223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dirty="0" smtClean="0">
                <a:solidFill>
                  <a:srgbClr val="00B05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Partnerzy lekcji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000" b="1" dirty="0" smtClean="0">
                <a:solidFill>
                  <a:srgbClr val="00B05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„Zdrowa Ziemia”</a:t>
            </a: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17" name="Obraz 16" descr="logo RDLP Katowice v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85728"/>
            <a:ext cx="2844035" cy="1993026"/>
          </a:xfrm>
          <a:prstGeom prst="rect">
            <a:avLst/>
          </a:prstGeom>
        </p:spPr>
      </p:pic>
      <p:pic>
        <p:nvPicPr>
          <p:cNvPr id="18" name="Obraz 17" descr="n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2928934"/>
            <a:ext cx="4424303" cy="949214"/>
          </a:xfrm>
          <a:prstGeom prst="rect">
            <a:avLst/>
          </a:prstGeom>
        </p:spPr>
      </p:pic>
      <p:pic>
        <p:nvPicPr>
          <p:cNvPr id="19" name="Obraz 18" descr="ńżc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2965073"/>
            <a:ext cx="3107122" cy="1035431"/>
          </a:xfrm>
          <a:prstGeom prst="rect">
            <a:avLst/>
          </a:prstGeom>
        </p:spPr>
      </p:pic>
      <p:pic>
        <p:nvPicPr>
          <p:cNvPr id="20" name="Obraz 19" descr="unnam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142852"/>
            <a:ext cx="2483152" cy="2230957"/>
          </a:xfrm>
          <a:prstGeom prst="rect">
            <a:avLst/>
          </a:prstGeom>
        </p:spPr>
      </p:pic>
      <p:pic>
        <p:nvPicPr>
          <p:cNvPr id="21" name="Obraz 20" descr="WETGIW 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43306" y="2500306"/>
            <a:ext cx="1797269" cy="1950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Ekolog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Czym jest ekologia?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Czym jest ekologia?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4" name="Obraz 3" descr="Ekologi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Segregacja-odpadó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Segregacja odpadów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Typy-konteneró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Typy koszów na śmieci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api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Kosz niebieski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lastik-i-Me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Kosz żółty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Szkł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Kosz zielony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B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Kosz brązowy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Zmiesza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Kosz szary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Elektronicz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Elektrośmieci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Recycl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Czym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jest „recycling”?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JakDbać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Jak dbać o środowisko?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JakDbać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Jak dbać o środowisko?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Zwierze-obowiąze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Własne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zwierzątko – OBOWIĄZEK, nie zabawka!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Zasady-dokarmiania-ptakó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srgbClr val="168E1B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Zasady dokarmiania ptaków w karmniku</a:t>
            </a:r>
            <a:br>
              <a:rPr lang="pl-PL" sz="4400" b="1" dirty="0" smtClean="0">
                <a:solidFill>
                  <a:srgbClr val="168E1B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KaczkiIŁabędzi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srgbClr val="168E1B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Dokarmianie kaczek i łabędzi</a:t>
            </a:r>
            <a:br>
              <a:rPr lang="pl-PL" sz="4400" b="1" dirty="0" smtClean="0">
                <a:solidFill>
                  <a:srgbClr val="168E1B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</a:b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szczoł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Znaczenie pszczół dla środowiska i człowieka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szczoły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Jak chronić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pszczoły?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Zasady-rezerw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428596" y="5643586"/>
            <a:ext cx="8229600" cy="11430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Zasady korzystania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rgbClr val="168E1B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z rezerwatów przyrody</a:t>
            </a:r>
            <a:endParaRPr kumimoji="0" lang="pl-PL" sz="4400" b="1" i="0" u="none" strike="noStrike" kern="1200" cap="none" spc="0" normalizeH="0" baseline="0" noProof="0" dirty="0">
              <a:ln>
                <a:noFill/>
              </a:ln>
              <a:solidFill>
                <a:srgbClr val="168E1B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6097</TotalTime>
  <Words>157</Words>
  <Application>Microsoft Office PowerPoint</Application>
  <PresentationFormat>Pokaz na ekranie (4:3)</PresentationFormat>
  <Paragraphs>24</Paragraphs>
  <Slides>28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Bartek</dc:creator>
  <cp:lastModifiedBy>Bartek</cp:lastModifiedBy>
  <cp:revision>377</cp:revision>
  <dcterms:created xsi:type="dcterms:W3CDTF">2020-11-05T07:21:22Z</dcterms:created>
  <dcterms:modified xsi:type="dcterms:W3CDTF">2021-05-17T10:36:35Z</dcterms:modified>
</cp:coreProperties>
</file>